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2E6E"/>
    <a:srgbClr val="503288"/>
    <a:srgbClr val="F08984"/>
    <a:srgbClr val="971E15"/>
    <a:srgbClr val="941816"/>
    <a:srgbClr val="4465A8"/>
    <a:srgbClr val="382A81"/>
    <a:srgbClr val="974329"/>
    <a:srgbClr val="2D2E81"/>
    <a:srgbClr val="456A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05" autoAdjust="0"/>
  </p:normalViewPr>
  <p:slideViewPr>
    <p:cSldViewPr snapToGrid="0">
      <p:cViewPr varScale="1">
        <p:scale>
          <a:sx n="75" d="100"/>
          <a:sy n="75" d="100"/>
        </p:scale>
        <p:origin x="22" y="2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2981" y="29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08D30B52-8EFF-E12D-B959-79611F4092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5A9FC8B-EE93-85DE-B8B9-41C5CF8133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9A94A-69D0-430F-9AD4-036791569F16}" type="datetimeFigureOut">
              <a:rPr lang="it-IT" smtClean="0"/>
              <a:t>08/04/2026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0F8DB6B-7DCE-EA1D-606B-2B0F63A858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C5F5A6D-DC37-3FE1-3484-AA79AE65490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57EC83-27FD-4E4C-A617-4A62D48F3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914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84C3F1-7E3C-45C0-8F6E-8F4DCAD214F0}" type="datetimeFigureOut">
              <a:rPr lang="it-IT" smtClean="0"/>
              <a:t>08/04/2026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B77B7-B45E-410F-A07C-53CC97E7E67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5662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B77B7-B45E-410F-A07C-53CC97E7E679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6847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20320F-3D63-45EF-BA13-22458C0E6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80BB-CD94-49F9-8B91-8724E8072DC9}" type="datetimeFigureOut">
              <a:rPr lang="it-IT" smtClean="0"/>
              <a:t>08/04/2026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55EA82-BB9F-4C94-8C4A-70A133ECF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72BB521-DB4A-407C-B6B1-664000102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C99C-355A-45C6-BCDE-E1990824E981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 descr="Neuroradiologia AI NR Funzionale AINR&#10;&#10;Il contenuto generato dall'IA potrebbe non essere corretto.">
            <a:extLst>
              <a:ext uri="{FF2B5EF4-FFF2-40B4-BE49-F238E27FC236}">
                <a16:creationId xmlns:a16="http://schemas.microsoft.com/office/drawing/2014/main" id="{C5BB8BBB-23F8-D997-78F5-0C19C2F483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38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92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D40A53-385C-4F2B-8BF2-39AE08A3E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A41E7A3-D20F-481D-A710-F332FEFC2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05F622B-0411-4D54-ACB1-1F897E42C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80BB-CD94-49F9-8B91-8724E8072DC9}" type="datetimeFigureOut">
              <a:rPr lang="it-IT" smtClean="0"/>
              <a:t>08/04/2026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0A2758E-595E-4435-829A-86E71F50A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4D43B1-D497-4788-82B4-4C6967353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C99C-355A-45C6-BCDE-E1990824E9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5307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2CF7E88-94DA-4C2C-8F0D-C3DDB8DFA4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8635C7-F58E-42B3-9D16-395E7A2A7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F5D8C24-F7C4-44BE-8365-627A1CA32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80BB-CD94-49F9-8B91-8724E8072DC9}" type="datetimeFigureOut">
              <a:rPr lang="it-IT" smtClean="0"/>
              <a:t>08/04/2026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A2F2408-5FBD-4720-B947-7A1E251D1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51C55F-9549-4311-91C7-7598BAD34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C99C-355A-45C6-BCDE-E1990824E9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1501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B2981E-8FB9-44D3-B79F-C9B62854E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27A913C-BE32-44E4-9346-C6B456F3D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C506292-E3BB-49D4-BB1A-D1838A403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80BB-CD94-49F9-8B91-8724E8072DC9}" type="datetimeFigureOut">
              <a:rPr lang="it-IT" smtClean="0"/>
              <a:t>08/04/2026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8BD8719-F8D6-4C7D-9A2F-1F35FB95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3F0B7C-86A4-4035-8AB5-3AB6C0873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C99C-355A-45C6-BCDE-E1990824E9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085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BD4A3D-8268-4468-90D9-23F9AAB3E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0E15665-D6FD-4A40-A5D3-4C229D4B3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E7E090A-6307-43EE-9A84-FF4202ED2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80BB-CD94-49F9-8B91-8724E8072DC9}" type="datetimeFigureOut">
              <a:rPr lang="it-IT" smtClean="0"/>
              <a:t>08/04/2026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A19F98-F583-4770-BC67-C96BCCA12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7D411E1-6F7B-4F66-B9B6-9FE3ABD5B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C99C-355A-45C6-BCDE-E1990824E9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3964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C90AA6-AD0D-41E5-8CCB-1D0973210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57F15A-C14E-47A7-A894-B26522575D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FB7F224-7E6F-4B56-B5F0-1BB1880EE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57CC7B-767D-4FBC-B7F8-D4F846BD1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80BB-CD94-49F9-8B91-8724E8072DC9}" type="datetimeFigureOut">
              <a:rPr lang="it-IT" smtClean="0"/>
              <a:t>08/04/2026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D0F1154-0163-454F-ACB4-8FF504A7F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EC61B4-2F7C-4EA7-84B1-5068AEB12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C99C-355A-45C6-BCDE-E1990824E9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7262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8CE63C-597D-45C8-893D-0D8E4C63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0E26269-9C7E-4DF6-878E-42E5838AB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978152A-73B8-47EF-98E7-2A7D93BAEF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E09BE06-725A-4A27-88DD-BF02D97EC5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F340A9C-2134-40DE-86BF-3ACA1B4C2D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CD7F071-9FF7-49A3-80F6-E58545ED1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80BB-CD94-49F9-8B91-8724E8072DC9}" type="datetimeFigureOut">
              <a:rPr lang="it-IT" smtClean="0"/>
              <a:t>08/04/2026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D058577-E2BF-4B71-B332-DC358AAF3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970CFDD-E27D-4B02-AAF7-4C2800371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C99C-355A-45C6-BCDE-E1990824E9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1690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8CF474-8923-4E7E-9119-2885BBEE5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897274F-FBD9-4EC6-A8AD-350560872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80BB-CD94-49F9-8B91-8724E8072DC9}" type="datetimeFigureOut">
              <a:rPr lang="it-IT" smtClean="0"/>
              <a:t>08/04/2026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30AD962-86AF-4A0D-B110-5AE7A2DCA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8FE1BDE-7AB8-44E4-92BA-D0FC52554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C99C-355A-45C6-BCDE-E1990824E9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6783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7453E4A-253F-489E-8B50-A04A7BE8D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80BB-CD94-49F9-8B91-8724E8072DC9}" type="datetimeFigureOut">
              <a:rPr lang="it-IT" smtClean="0"/>
              <a:t>08/04/2026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B550C78-9B86-4C6D-823D-9644A90F4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E68C851-82E4-469F-8640-A26442B3B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C99C-355A-45C6-BCDE-E1990824E9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9622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48988B-4CB3-440F-B151-240CE7EC3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8380BA-13F8-48E7-92F9-2E33F9EFF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E96B915-1281-4935-BC9C-055BDD333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6D216A8-3B48-4ED7-BB0F-ECA76ADF5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80BB-CD94-49F9-8B91-8724E8072DC9}" type="datetimeFigureOut">
              <a:rPr lang="it-IT" smtClean="0"/>
              <a:t>08/04/2026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D141FE7-630E-4282-8F34-26C7972E9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494B8C5-0D9B-4F69-8FD3-E47BE28A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C99C-355A-45C6-BCDE-E1990824E9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8930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0F198D-E999-4822-86D9-3434037E5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169F7BC-4EB9-41B1-93D8-7E756BE454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4BE4064-8700-4D42-A8E2-7186C4D673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E4F4CB4-A872-46F7-996B-51786F977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80BB-CD94-49F9-8B91-8724E8072DC9}" type="datetimeFigureOut">
              <a:rPr lang="it-IT" smtClean="0"/>
              <a:t>08/04/2026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65B46F9-E7CE-47CD-BB2F-1AA90066A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69BE508-B0D2-4BCC-82E4-B05DC5F6A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C99C-355A-45C6-BCDE-E1990824E9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367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E28C4E4-0021-47C3-BA9A-93E1E96F4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AF5F3BF-3983-417F-A6D6-3295ED832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7D6D89D-9E2D-48EE-95AD-C8C1A0110A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480BB-CD94-49F9-8B91-8724E8072DC9}" type="datetimeFigureOut">
              <a:rPr lang="it-IT" smtClean="0"/>
              <a:t>08/04/2026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A13E082-E9FB-46E9-896D-D6B1A4D724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0FF85C-2821-46B9-9EE8-9D751C8260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EC99C-355A-45C6-BCDE-E1990824E9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169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6E10A67D-B4FF-4E4F-851E-B0E87D684F84}"/>
              </a:ext>
            </a:extLst>
          </p:cNvPr>
          <p:cNvSpPr/>
          <p:nvPr/>
        </p:nvSpPr>
        <p:spPr>
          <a:xfrm>
            <a:off x="0" y="4725527"/>
            <a:ext cx="12192000" cy="2132473"/>
          </a:xfrm>
          <a:prstGeom prst="rect">
            <a:avLst/>
          </a:prstGeom>
          <a:solidFill>
            <a:srgbClr val="292E6E"/>
          </a:solidFill>
          <a:ln w="3175">
            <a:solidFill>
              <a:srgbClr val="4465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accent1">
                  <a:lumMod val="40000"/>
                  <a:lumOff val="6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0C3BB51D-433E-41D0-98D3-C7C02827A176}"/>
              </a:ext>
            </a:extLst>
          </p:cNvPr>
          <p:cNvSpPr txBox="1"/>
          <p:nvPr/>
        </p:nvSpPr>
        <p:spPr>
          <a:xfrm>
            <a:off x="4843780" y="4876800"/>
            <a:ext cx="7112000" cy="1754326"/>
          </a:xfrm>
          <a:prstGeom prst="rect">
            <a:avLst/>
          </a:prstGeom>
          <a:solidFill>
            <a:srgbClr val="292E6E"/>
          </a:solidFill>
          <a:ln>
            <a:solidFill>
              <a:srgbClr val="971E15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it-IT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NOME COGNOME </a:t>
            </a:r>
          </a:p>
          <a:p>
            <a:pPr algn="r"/>
            <a:r>
              <a:rPr lang="it-IT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TITOLO RELAZIONE</a:t>
            </a:r>
          </a:p>
        </p:txBody>
      </p:sp>
    </p:spTree>
    <p:extLst>
      <p:ext uri="{BB962C8B-B14F-4D97-AF65-F5344CB8AC3E}">
        <p14:creationId xmlns:p14="http://schemas.microsoft.com/office/powerpoint/2010/main" val="25804354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crupi</dc:creator>
  <cp:lastModifiedBy>alessandro crupi</cp:lastModifiedBy>
  <cp:revision>65</cp:revision>
  <dcterms:created xsi:type="dcterms:W3CDTF">2021-11-11T10:58:20Z</dcterms:created>
  <dcterms:modified xsi:type="dcterms:W3CDTF">2026-04-08T12:30:36Z</dcterms:modified>
</cp:coreProperties>
</file>